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64350"/>
  <p:notesSz cx="9144000" cy="68643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7047" cy="686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自訂</PresentationFormat>
  <Paragraphs>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Theme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PC-026</dc:creator>
  <cp:lastModifiedBy>PC-026</cp:lastModifiedBy>
  <cp:revision>1</cp:revision>
  <dcterms:created xsi:type="dcterms:W3CDTF">2020-07-09T09:13:17Z</dcterms:created>
  <dcterms:modified xsi:type="dcterms:W3CDTF">2024-08-28T01:24:10Z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19.12</vt:lpwstr>
  </property>
</Properties>
</file>